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518" y="-10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4F00-7247-4BA7-A6DA-4F7753BD0220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AC041-595B-4DCC-BC8F-11560BD3B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93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4F00-7247-4BA7-A6DA-4F7753BD0220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AC041-595B-4DCC-BC8F-11560BD3B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1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4F00-7247-4BA7-A6DA-4F7753BD0220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AC041-595B-4DCC-BC8F-11560BD3B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1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4F00-7247-4BA7-A6DA-4F7753BD0220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AC041-595B-4DCC-BC8F-11560BD3B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471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4F00-7247-4BA7-A6DA-4F7753BD0220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AC041-595B-4DCC-BC8F-11560BD3B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75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4F00-7247-4BA7-A6DA-4F7753BD0220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AC041-595B-4DCC-BC8F-11560BD3B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90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4F00-7247-4BA7-A6DA-4F7753BD0220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AC041-595B-4DCC-BC8F-11560BD3B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48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4F00-7247-4BA7-A6DA-4F7753BD0220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AC041-595B-4DCC-BC8F-11560BD3B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29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4F00-7247-4BA7-A6DA-4F7753BD0220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AC041-595B-4DCC-BC8F-11560BD3B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5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4F00-7247-4BA7-A6DA-4F7753BD0220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AC041-595B-4DCC-BC8F-11560BD3B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435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4F00-7247-4BA7-A6DA-4F7753BD0220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AC041-595B-4DCC-BC8F-11560BD3B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74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B4F00-7247-4BA7-A6DA-4F7753BD0220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AC041-595B-4DCC-BC8F-11560BD3B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60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67315" y="5486400"/>
            <a:ext cx="25788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To: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Fill in the information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Select all parts of the poster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Right Click – Save as picture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987240" y="223520"/>
            <a:ext cx="58303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Social Media Poster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025" y="1359412"/>
            <a:ext cx="5797550" cy="323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3349625" y="3809979"/>
            <a:ext cx="31296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/>
              <a:t>[Police Contact and phone number]</a:t>
            </a:r>
            <a:endParaRPr lang="en-US" sz="1200" b="1" dirty="0"/>
          </a:p>
        </p:txBody>
      </p:sp>
      <p:sp>
        <p:nvSpPr>
          <p:cNvPr id="14" name="Rectangle 13"/>
          <p:cNvSpPr/>
          <p:nvPr/>
        </p:nvSpPr>
        <p:spPr>
          <a:xfrm>
            <a:off x="3449054" y="1542915"/>
            <a:ext cx="18379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[Subject Name]</a:t>
            </a:r>
            <a:endParaRPr lang="en-US" sz="2000" b="1" dirty="0"/>
          </a:p>
        </p:txBody>
      </p:sp>
      <p:sp>
        <p:nvSpPr>
          <p:cNvPr id="15" name="Rectangle 14"/>
          <p:cNvSpPr/>
          <p:nvPr/>
        </p:nvSpPr>
        <p:spPr>
          <a:xfrm>
            <a:off x="3472179" y="1865495"/>
            <a:ext cx="25930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Missing from:</a:t>
            </a:r>
            <a:r>
              <a:rPr lang="en-US" sz="1200" dirty="0"/>
              <a:t> </a:t>
            </a:r>
            <a:r>
              <a:rPr lang="en-US" sz="1200" dirty="0" smtClean="0"/>
              <a:t>[Location]</a:t>
            </a:r>
            <a:endParaRPr lang="en-US" sz="1200" dirty="0"/>
          </a:p>
          <a:p>
            <a:r>
              <a:rPr lang="en-US" sz="1200" b="1" dirty="0"/>
              <a:t>Missing since:</a:t>
            </a:r>
            <a:r>
              <a:rPr lang="en-US" sz="1200" dirty="0"/>
              <a:t> </a:t>
            </a:r>
            <a:r>
              <a:rPr lang="en-US" sz="1200" dirty="0" smtClean="0"/>
              <a:t>[Date]</a:t>
            </a:r>
            <a:endParaRPr lang="en-US" sz="1200" dirty="0" smtClean="0"/>
          </a:p>
          <a:p>
            <a:r>
              <a:rPr lang="en-US" sz="1200" b="1" dirty="0" smtClean="0"/>
              <a:t>Current </a:t>
            </a:r>
            <a:r>
              <a:rPr lang="en-US" sz="1200" b="1" dirty="0"/>
              <a:t>age:</a:t>
            </a:r>
            <a:r>
              <a:rPr lang="en-US" sz="1200" dirty="0"/>
              <a:t> </a:t>
            </a:r>
            <a:r>
              <a:rPr lang="en-US" sz="1200" dirty="0" smtClean="0"/>
              <a:t>[Age]</a:t>
            </a:r>
            <a:endParaRPr lang="en-US" sz="1200" dirty="0"/>
          </a:p>
        </p:txBody>
      </p:sp>
      <p:sp>
        <p:nvSpPr>
          <p:cNvPr id="16" name="Rectangle 15"/>
          <p:cNvSpPr/>
          <p:nvPr/>
        </p:nvSpPr>
        <p:spPr>
          <a:xfrm>
            <a:off x="1673225" y="1542915"/>
            <a:ext cx="1754057" cy="2544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[Picture]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612592" y="2814946"/>
            <a:ext cx="23917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[Circumstance or additional information about the subject.]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7860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61" t="6868" r="8608"/>
          <a:stretch/>
        </p:blipFill>
        <p:spPr bwMode="auto">
          <a:xfrm>
            <a:off x="609601" y="1"/>
            <a:ext cx="6781800" cy="868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994916" y="2057399"/>
            <a:ext cx="2971111" cy="36576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[Picture]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1" y="1349513"/>
            <a:ext cx="6781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/>
              <a:t>[</a:t>
            </a:r>
            <a:r>
              <a:rPr lang="en-US" sz="3600" dirty="0" smtClean="0"/>
              <a:t>Subject Name]</a:t>
            </a:r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4196002" y="2209799"/>
            <a:ext cx="281439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Missing from:</a:t>
            </a:r>
            <a:r>
              <a:rPr lang="en-US" sz="1600" dirty="0"/>
              <a:t> </a:t>
            </a:r>
          </a:p>
          <a:p>
            <a:r>
              <a:rPr lang="en-US" sz="1600" b="1" dirty="0"/>
              <a:t>Missing since:</a:t>
            </a:r>
            <a:r>
              <a:rPr lang="en-US" sz="1600" dirty="0"/>
              <a:t> </a:t>
            </a:r>
            <a:endParaRPr lang="en-US" sz="1600" dirty="0" smtClean="0"/>
          </a:p>
          <a:p>
            <a:r>
              <a:rPr lang="en-US" sz="1600" b="1" dirty="0" smtClean="0"/>
              <a:t>Current </a:t>
            </a:r>
            <a:r>
              <a:rPr lang="en-US" sz="1600" b="1" dirty="0"/>
              <a:t>age:</a:t>
            </a:r>
            <a:r>
              <a:rPr lang="en-US" sz="1600" dirty="0"/>
              <a:t> </a:t>
            </a:r>
            <a:endParaRPr lang="en-US" sz="1600" dirty="0" smtClean="0"/>
          </a:p>
          <a:p>
            <a:r>
              <a:rPr lang="en-US" sz="1600" b="1" dirty="0" smtClean="0"/>
              <a:t>Height/Weight:</a:t>
            </a:r>
            <a:r>
              <a:rPr lang="en-US" sz="1600" dirty="0" smtClean="0"/>
              <a:t> </a:t>
            </a:r>
            <a:endParaRPr lang="en-US" sz="1600" dirty="0"/>
          </a:p>
          <a:p>
            <a:r>
              <a:rPr lang="en-US" sz="1600" b="1" dirty="0" smtClean="0"/>
              <a:t>Gender:</a:t>
            </a:r>
            <a:endParaRPr lang="en-US" sz="1600" dirty="0" smtClean="0"/>
          </a:p>
          <a:p>
            <a:r>
              <a:rPr lang="en-US" sz="1600" b="1" dirty="0" smtClean="0"/>
              <a:t>Race/Ethnicity:</a:t>
            </a:r>
            <a:endParaRPr lang="en-US" sz="1600" dirty="0" smtClean="0"/>
          </a:p>
          <a:p>
            <a:r>
              <a:rPr lang="en-US" sz="1600" b="1" dirty="0" smtClean="0"/>
              <a:t>Hair color:</a:t>
            </a:r>
            <a:r>
              <a:rPr lang="en-US" sz="1600" dirty="0" smtClean="0"/>
              <a:t> </a:t>
            </a:r>
          </a:p>
          <a:p>
            <a:r>
              <a:rPr lang="en-US" sz="1600" b="1" dirty="0" smtClean="0"/>
              <a:t>Clothing:</a:t>
            </a:r>
            <a:r>
              <a:rPr lang="en-US" sz="1600" dirty="0" smtClean="0"/>
              <a:t> </a:t>
            </a:r>
          </a:p>
          <a:p>
            <a:endParaRPr lang="en-US" sz="1600" b="1" dirty="0"/>
          </a:p>
          <a:p>
            <a:r>
              <a:rPr lang="en-US" sz="1600" b="1" dirty="0" smtClean="0"/>
              <a:t>Vehicle:</a:t>
            </a:r>
          </a:p>
          <a:p>
            <a:r>
              <a:rPr lang="en-US" sz="1600" b="1" dirty="0" smtClean="0"/>
              <a:t>Vehicle Color:</a:t>
            </a:r>
          </a:p>
          <a:p>
            <a:r>
              <a:rPr lang="en-US" sz="1600" b="1" dirty="0" smtClean="0"/>
              <a:t>License Plate: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5127" y="6377352"/>
            <a:ext cx="6781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[Circumstance or additional information about the subject.] 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609602" y="7696200"/>
            <a:ext cx="6781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[Police Contact and phone number]</a:t>
            </a:r>
            <a:endParaRPr lang="en-US" sz="1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57200" y="9042737"/>
            <a:ext cx="25788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To: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Fill in the information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Select all parts of the poster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Right Click – Save as picture</a:t>
            </a:r>
            <a:endParaRPr lang="en-US" sz="1400" dirty="0"/>
          </a:p>
        </p:txBody>
      </p:sp>
      <p:sp>
        <p:nvSpPr>
          <p:cNvPr id="21" name="Rectangle 20"/>
          <p:cNvSpPr/>
          <p:nvPr/>
        </p:nvSpPr>
        <p:spPr>
          <a:xfrm>
            <a:off x="3191877" y="9165847"/>
            <a:ext cx="422648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Full Size Poster</a:t>
            </a:r>
            <a:endParaRPr lang="en-US" sz="4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9794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96</Words>
  <Application>Microsoft Office PowerPoint</Application>
  <PresentationFormat>Custom</PresentationFormat>
  <Paragraphs>33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Alliance Data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Walker, Tony</dc:creator>
  <cp:lastModifiedBy>Walker, Tony</cp:lastModifiedBy>
  <cp:revision>3</cp:revision>
  <dcterms:created xsi:type="dcterms:W3CDTF">2014-04-16T13:21:27Z</dcterms:created>
  <dcterms:modified xsi:type="dcterms:W3CDTF">2014-04-16T13:50:52Z</dcterms:modified>
</cp:coreProperties>
</file>